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86E34135-7096-4704-A402-687362404EB4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49BD3F18-27AE-45CE-BC0A-F96ECFB1D0CF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156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D3F18-27AE-45CE-BC0A-F96ECFB1D0CF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447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7757-BADD-4A1E-84E1-96027C7EFCAE}" type="datetimeFigureOut">
              <a:rPr lang="de-DE" smtClean="0"/>
              <a:pPr/>
              <a:t>29.04.2015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2DE71-BA72-42E3-B51A-D68A82C2F01A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357430"/>
            <a:ext cx="63531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857232"/>
            <a:ext cx="721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857232"/>
            <a:ext cx="721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71678"/>
            <a:ext cx="7858180" cy="396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857232"/>
            <a:ext cx="721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14554"/>
            <a:ext cx="776900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857232"/>
            <a:ext cx="721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071678"/>
            <a:ext cx="8234390" cy="387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1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Dorothea Tettamanti</dc:creator>
  <cp:lastModifiedBy>Inu</cp:lastModifiedBy>
  <cp:revision>25</cp:revision>
  <dcterms:created xsi:type="dcterms:W3CDTF">2015-04-27T14:20:29Z</dcterms:created>
  <dcterms:modified xsi:type="dcterms:W3CDTF">2015-04-29T08:55:06Z</dcterms:modified>
</cp:coreProperties>
</file>